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3"/>
  </p:notesMasterIdLst>
  <p:sldIdLst>
    <p:sldId id="266" r:id="rId2"/>
    <p:sldId id="271" r:id="rId3"/>
    <p:sldId id="270" r:id="rId4"/>
    <p:sldId id="267" r:id="rId5"/>
    <p:sldId id="268" r:id="rId6"/>
    <p:sldId id="275" r:id="rId7"/>
    <p:sldId id="274" r:id="rId8"/>
    <p:sldId id="277" r:id="rId9"/>
    <p:sldId id="278" r:id="rId10"/>
    <p:sldId id="276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3985" autoAdjust="0"/>
  </p:normalViewPr>
  <p:slideViewPr>
    <p:cSldViewPr>
      <p:cViewPr varScale="1">
        <p:scale>
          <a:sx n="126" d="100"/>
          <a:sy n="126" d="100"/>
        </p:scale>
        <p:origin x="-6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812BF7-6393-46FA-84DF-8F2373D068B4}" type="datetimeFigureOut">
              <a:rPr lang="ru-RU" smtClean="0"/>
              <a:pPr/>
              <a:t>11.01.2015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B36BB-F4F1-4B57-8D81-65B46B5655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97348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304CFA8-A976-442B-B06B-1A4F18F9793A}" type="datetimeFigureOut">
              <a:rPr lang="ru-RU" smtClean="0"/>
              <a:pPr/>
              <a:t>11.01.2015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6DF6539-BD02-4640-BB5D-D53361036D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04CFA8-A976-442B-B06B-1A4F18F9793A}" type="datetimeFigureOut">
              <a:rPr lang="ru-RU" smtClean="0"/>
              <a:pPr/>
              <a:t>11.01.2015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DF6539-BD02-4640-BB5D-D53361036D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04CFA8-A976-442B-B06B-1A4F18F9793A}" type="datetimeFigureOut">
              <a:rPr lang="ru-RU" smtClean="0"/>
              <a:pPr/>
              <a:t>11.01.2015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DF6539-BD02-4640-BB5D-D53361036D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04CFA8-A976-442B-B06B-1A4F18F9793A}" type="datetimeFigureOut">
              <a:rPr lang="ru-RU" smtClean="0"/>
              <a:pPr/>
              <a:t>11.01.2015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DF6539-BD02-4640-BB5D-D53361036D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04CFA8-A976-442B-B06B-1A4F18F9793A}" type="datetimeFigureOut">
              <a:rPr lang="ru-RU" smtClean="0"/>
              <a:pPr/>
              <a:t>11.01.2015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DF6539-BD02-4640-BB5D-D53361036D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04CFA8-A976-442B-B06B-1A4F18F9793A}" type="datetimeFigureOut">
              <a:rPr lang="ru-RU" smtClean="0"/>
              <a:pPr/>
              <a:t>11.01.2015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DF6539-BD02-4640-BB5D-D53361036D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04CFA8-A976-442B-B06B-1A4F18F9793A}" type="datetimeFigureOut">
              <a:rPr lang="ru-RU" smtClean="0"/>
              <a:pPr/>
              <a:t>11.01.2015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DF6539-BD02-4640-BB5D-D53361036D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04CFA8-A976-442B-B06B-1A4F18F9793A}" type="datetimeFigureOut">
              <a:rPr lang="ru-RU" smtClean="0"/>
              <a:pPr/>
              <a:t>11.01.2015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DF6539-BD02-4640-BB5D-D53361036D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04CFA8-A976-442B-B06B-1A4F18F9793A}" type="datetimeFigureOut">
              <a:rPr lang="ru-RU" smtClean="0"/>
              <a:pPr/>
              <a:t>11.01.2015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DF6539-BD02-4640-BB5D-D53361036D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304CFA8-A976-442B-B06B-1A4F18F9793A}" type="datetimeFigureOut">
              <a:rPr lang="ru-RU" smtClean="0"/>
              <a:pPr/>
              <a:t>11.01.2015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DF6539-BD02-4640-BB5D-D53361036DB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304CFA8-A976-442B-B06B-1A4F18F9793A}" type="datetimeFigureOut">
              <a:rPr lang="ru-RU" smtClean="0"/>
              <a:pPr/>
              <a:t>11.01.2015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6DF6539-BD02-4640-BB5D-D53361036DB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304CFA8-A976-442B-B06B-1A4F18F9793A}" type="datetimeFigureOut">
              <a:rPr lang="ru-RU" smtClean="0"/>
              <a:pPr/>
              <a:t>11.01.2015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6DF6539-BD02-4640-BB5D-D53361036DB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C:\Documents and Settings\NazmievRR\Рабочий стол\наталья\фоны презентаций\глобус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04664"/>
            <a:ext cx="5357882" cy="492919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499993" y="5085184"/>
            <a:ext cx="4644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</a:rPr>
              <a:t>Урок русского языка </a:t>
            </a:r>
            <a:endParaRPr lang="ru-RU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56ade4a2805d52d716e7228a5200677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95528" y="3807433"/>
            <a:ext cx="4248472" cy="305056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3528" y="1772816"/>
            <a:ext cx="55446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200" dirty="0" smtClean="0">
              <a:solidFill>
                <a:srgbClr val="C00000"/>
              </a:solidFill>
            </a:endParaRPr>
          </a:p>
          <a:p>
            <a:r>
              <a:rPr lang="ru-RU" sz="3200" dirty="0" smtClean="0">
                <a:solidFill>
                  <a:srgbClr val="C00000"/>
                </a:solidFill>
              </a:rPr>
              <a:t>И поставил точку.</a:t>
            </a:r>
          </a:p>
          <a:p>
            <a:endParaRPr lang="ru-RU" sz="3200" dirty="0" smtClean="0">
              <a:solidFill>
                <a:srgbClr val="C00000"/>
              </a:solidFill>
            </a:endParaRPr>
          </a:p>
        </p:txBody>
      </p:sp>
      <p:sp>
        <p:nvSpPr>
          <p:cNvPr id="4" name="Horizontal Scroll 15"/>
          <p:cNvSpPr/>
          <p:nvPr/>
        </p:nvSpPr>
        <p:spPr>
          <a:xfrm>
            <a:off x="571472" y="0"/>
            <a:ext cx="8286808" cy="836712"/>
          </a:xfrm>
          <a:prstGeom prst="horizontalScroll">
            <a:avLst>
              <a:gd name="adj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Найдите родственные слова.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1556792"/>
            <a:ext cx="10214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Сын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03648" y="1556792"/>
            <a:ext cx="16658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письмо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19872" y="1556792"/>
            <a:ext cx="13740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писал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16016" y="1556792"/>
            <a:ext cx="11304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отцу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3068960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Дочка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7704" y="3068960"/>
            <a:ext cx="11673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тоже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75856" y="3068960"/>
            <a:ext cx="4058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к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23928" y="3068960"/>
            <a:ext cx="21339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письмецу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5536" y="3933056"/>
            <a:ext cx="24160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Приписала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59832" y="3933056"/>
            <a:ext cx="18902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строчку.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19672" y="1556792"/>
            <a:ext cx="16658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письмо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03848" y="1556792"/>
            <a:ext cx="13740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писал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067944" y="3068960"/>
            <a:ext cx="21339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письмецу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3528" y="3933056"/>
            <a:ext cx="24160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Приписала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3" grpId="0"/>
      <p:bldP spid="14" grpId="0"/>
      <p:bldP spid="16" grpId="0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C:\Documents and Settings\NazmievRR\Рабочий стол\наталья\фоны презентаций\сова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2071678"/>
            <a:ext cx="4429156" cy="4357718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555776" y="620688"/>
            <a:ext cx="45855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МОЛОДЦЫ!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5" name="Smiley Face 4"/>
          <p:cNvSpPr/>
          <p:nvPr/>
        </p:nvSpPr>
        <p:spPr>
          <a:xfrm>
            <a:off x="6072198" y="3357562"/>
            <a:ext cx="1500198" cy="1414466"/>
          </a:xfrm>
          <a:prstGeom prst="smileyFac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123\Desktop\1 класс\ПРОЕКТЫ\Фон для презентации по математике   Бесплатные фоны для презентаций PowerPoint_files\02(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776864" cy="1143000"/>
          </a:xfr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Ум да разум надоумят сразу.</a:t>
            </a:r>
            <a:endParaRPr lang="ru-RU" dirty="0"/>
          </a:p>
        </p:txBody>
      </p:sp>
      <p:pic>
        <p:nvPicPr>
          <p:cNvPr id="1026" name="Picture 2" descr="C:\Users\Public\Pictures\NVIDIA Corporation\11[1].pn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 bwMode="auto">
          <a:xfrm>
            <a:off x="1691680" y="1700808"/>
            <a:ext cx="4608512" cy="46085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80274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56ade4a2805d52d716e7228a5200677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95528" y="3807433"/>
            <a:ext cx="4248472" cy="305056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9512" y="1340768"/>
            <a:ext cx="554461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Сын письмо писал отцу</a:t>
            </a:r>
          </a:p>
          <a:p>
            <a:endParaRPr lang="ru-RU" sz="3200" dirty="0" smtClean="0">
              <a:solidFill>
                <a:srgbClr val="C00000"/>
              </a:solidFill>
            </a:endParaRPr>
          </a:p>
          <a:p>
            <a:r>
              <a:rPr lang="ru-RU" sz="3200" dirty="0" smtClean="0">
                <a:solidFill>
                  <a:srgbClr val="C00000"/>
                </a:solidFill>
              </a:rPr>
              <a:t>И поставил точку.</a:t>
            </a:r>
          </a:p>
          <a:p>
            <a:endParaRPr lang="ru-RU" sz="3200" dirty="0" smtClean="0">
              <a:solidFill>
                <a:srgbClr val="C00000"/>
              </a:solidFill>
            </a:endParaRPr>
          </a:p>
          <a:p>
            <a:r>
              <a:rPr lang="ru-RU" sz="3200" dirty="0" smtClean="0">
                <a:solidFill>
                  <a:srgbClr val="C00000"/>
                </a:solidFill>
              </a:rPr>
              <a:t>Дочка тоже к письмецу</a:t>
            </a:r>
          </a:p>
          <a:p>
            <a:endParaRPr lang="ru-RU" sz="3200" dirty="0" smtClean="0">
              <a:solidFill>
                <a:srgbClr val="C00000"/>
              </a:solidFill>
            </a:endParaRPr>
          </a:p>
          <a:p>
            <a:r>
              <a:rPr lang="ru-RU" sz="3200" dirty="0" smtClean="0">
                <a:solidFill>
                  <a:srgbClr val="C00000"/>
                </a:solidFill>
              </a:rPr>
              <a:t>Приписала строчку.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4" name="Horizontal Scroll 15"/>
          <p:cNvSpPr/>
          <p:nvPr/>
        </p:nvSpPr>
        <p:spPr>
          <a:xfrm>
            <a:off x="571472" y="0"/>
            <a:ext cx="8286808" cy="836712"/>
          </a:xfrm>
          <a:prstGeom prst="horizontalScroll">
            <a:avLst>
              <a:gd name="adj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Найдите родственные слова.</a:t>
            </a:r>
            <a:endParaRPr lang="ru-RU" sz="2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571472" y="0"/>
            <a:ext cx="8286808" cy="13190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Родственные слова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971600" y="1412776"/>
            <a:ext cx="15841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rgbClr val="FF0066"/>
                </a:solidFill>
              </a:rPr>
              <a:t>рыба</a:t>
            </a:r>
          </a:p>
        </p:txBody>
      </p:sp>
      <p:sp>
        <p:nvSpPr>
          <p:cNvPr id="13" name="Text Box 32"/>
          <p:cNvSpPr txBox="1">
            <a:spLocks noChangeArrowheads="1"/>
          </p:cNvSpPr>
          <p:nvPr/>
        </p:nvSpPr>
        <p:spPr bwMode="auto">
          <a:xfrm>
            <a:off x="971600" y="4077072"/>
            <a:ext cx="17281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rgbClr val="FF0066"/>
                </a:solidFill>
              </a:rPr>
              <a:t>рыбка</a:t>
            </a:r>
          </a:p>
        </p:txBody>
      </p:sp>
      <p:sp>
        <p:nvSpPr>
          <p:cNvPr id="14" name="Rectangle 34"/>
          <p:cNvSpPr>
            <a:spLocks noChangeArrowheads="1"/>
          </p:cNvSpPr>
          <p:nvPr/>
        </p:nvSpPr>
        <p:spPr bwMode="auto">
          <a:xfrm>
            <a:off x="755576" y="2780928"/>
            <a:ext cx="223224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>
                <a:solidFill>
                  <a:srgbClr val="FF0066"/>
                </a:solidFill>
              </a:rPr>
              <a:t>  </a:t>
            </a:r>
            <a:r>
              <a:rPr lang="ru-RU" sz="2800" b="1" dirty="0">
                <a:solidFill>
                  <a:srgbClr val="FF0066"/>
                </a:solidFill>
              </a:rPr>
              <a:t>рыбак</a:t>
            </a:r>
          </a:p>
        </p:txBody>
      </p:sp>
      <p:sp>
        <p:nvSpPr>
          <p:cNvPr id="15" name="Text Box 36"/>
          <p:cNvSpPr txBox="1">
            <a:spLocks noChangeArrowheads="1"/>
          </p:cNvSpPr>
          <p:nvPr/>
        </p:nvSpPr>
        <p:spPr bwMode="auto">
          <a:xfrm>
            <a:off x="971600" y="5373216"/>
            <a:ext cx="18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 smtClean="0">
                <a:solidFill>
                  <a:srgbClr val="FF0066"/>
                </a:solidFill>
              </a:rPr>
              <a:t>рыбалка</a:t>
            </a:r>
            <a:endParaRPr lang="ru-RU" sz="2800" b="1" dirty="0">
              <a:solidFill>
                <a:srgbClr val="FF0066"/>
              </a:solidFill>
            </a:endParaRPr>
          </a:p>
        </p:txBody>
      </p:sp>
      <p:pic>
        <p:nvPicPr>
          <p:cNvPr id="16" name="Рисунок 15" descr="imgprevie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4" y="3429000"/>
            <a:ext cx="995243" cy="1224136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6444208" y="1700808"/>
            <a:ext cx="2022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рыбачка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516216" y="2852936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рыбина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32240" y="3933056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уха</a:t>
            </a:r>
            <a:endParaRPr lang="ru-RU" sz="2800" dirty="0">
              <a:solidFill>
                <a:srgbClr val="FF0000"/>
              </a:solidFill>
            </a:endParaRPr>
          </a:p>
        </p:txBody>
      </p:sp>
      <p:pic>
        <p:nvPicPr>
          <p:cNvPr id="20" name="Рисунок 19" descr="13577_6230ba09ad2e9cee40ac1da00aecb0b6.jp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73558" y="1381683"/>
            <a:ext cx="1008112" cy="1008112"/>
          </a:xfrm>
          <a:prstGeom prst="rect">
            <a:avLst/>
          </a:prstGeom>
        </p:spPr>
      </p:pic>
      <p:pic>
        <p:nvPicPr>
          <p:cNvPr id="21" name="Рисунок 20" descr="267962--47772131-m750x740-u6c2f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87839" y="4509120"/>
            <a:ext cx="4174551" cy="2348880"/>
          </a:xfrm>
          <a:prstGeom prst="rect">
            <a:avLst/>
          </a:prstGeom>
        </p:spPr>
      </p:pic>
      <p:pic>
        <p:nvPicPr>
          <p:cNvPr id="22" name="Рисунок 21" descr="46238562_ruybak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11960" y="1988840"/>
            <a:ext cx="1008112" cy="1210830"/>
          </a:xfrm>
          <a:prstGeom prst="rect">
            <a:avLst/>
          </a:prstGeom>
        </p:spPr>
      </p:pic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971600" y="1412776"/>
            <a:ext cx="15841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rgbClr val="FFC000"/>
                </a:solidFill>
              </a:rPr>
              <a:t>рыб</a:t>
            </a:r>
            <a:r>
              <a:rPr lang="ru-RU" sz="2800" b="1" dirty="0">
                <a:solidFill>
                  <a:srgbClr val="FF0066"/>
                </a:solidFill>
              </a:rPr>
              <a:t>а</a:t>
            </a:r>
          </a:p>
        </p:txBody>
      </p:sp>
      <p:sp>
        <p:nvSpPr>
          <p:cNvPr id="24" name="Rectangle 34"/>
          <p:cNvSpPr>
            <a:spLocks noChangeArrowheads="1"/>
          </p:cNvSpPr>
          <p:nvPr/>
        </p:nvSpPr>
        <p:spPr bwMode="auto">
          <a:xfrm>
            <a:off x="755576" y="2780928"/>
            <a:ext cx="223224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dirty="0">
                <a:solidFill>
                  <a:srgbClr val="FF0066"/>
                </a:solidFill>
              </a:rPr>
              <a:t>  </a:t>
            </a:r>
            <a:r>
              <a:rPr lang="ru-RU" sz="2800" b="1" dirty="0">
                <a:solidFill>
                  <a:srgbClr val="FFC000"/>
                </a:solidFill>
              </a:rPr>
              <a:t>рыб</a:t>
            </a:r>
            <a:r>
              <a:rPr lang="ru-RU" sz="2800" b="1" dirty="0">
                <a:solidFill>
                  <a:srgbClr val="FF0066"/>
                </a:solidFill>
              </a:rPr>
              <a:t>ак</a:t>
            </a:r>
          </a:p>
        </p:txBody>
      </p:sp>
      <p:sp>
        <p:nvSpPr>
          <p:cNvPr id="25" name="Text Box 32"/>
          <p:cNvSpPr txBox="1">
            <a:spLocks noChangeArrowheads="1"/>
          </p:cNvSpPr>
          <p:nvPr/>
        </p:nvSpPr>
        <p:spPr bwMode="auto">
          <a:xfrm>
            <a:off x="971600" y="4077072"/>
            <a:ext cx="17281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rgbClr val="FFC000"/>
                </a:solidFill>
              </a:rPr>
              <a:t>рыб</a:t>
            </a:r>
            <a:r>
              <a:rPr lang="ru-RU" sz="2800" b="1" dirty="0">
                <a:solidFill>
                  <a:srgbClr val="FF0066"/>
                </a:solidFill>
              </a:rPr>
              <a:t>ка</a:t>
            </a:r>
          </a:p>
        </p:txBody>
      </p:sp>
      <p:sp>
        <p:nvSpPr>
          <p:cNvPr id="26" name="Text Box 36"/>
          <p:cNvSpPr txBox="1">
            <a:spLocks noChangeArrowheads="1"/>
          </p:cNvSpPr>
          <p:nvPr/>
        </p:nvSpPr>
        <p:spPr bwMode="auto">
          <a:xfrm>
            <a:off x="971600" y="5373216"/>
            <a:ext cx="18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 smtClean="0">
                <a:solidFill>
                  <a:srgbClr val="FFC000"/>
                </a:solidFill>
              </a:rPr>
              <a:t>рыб</a:t>
            </a:r>
            <a:r>
              <a:rPr lang="ru-RU" sz="2800" b="1" dirty="0" smtClean="0">
                <a:solidFill>
                  <a:srgbClr val="FF0066"/>
                </a:solidFill>
              </a:rPr>
              <a:t>алка</a:t>
            </a:r>
            <a:endParaRPr lang="ru-RU" sz="2800" b="1" dirty="0">
              <a:solidFill>
                <a:srgbClr val="FF0066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444208" y="1700808"/>
            <a:ext cx="2022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C000"/>
                </a:solidFill>
              </a:rPr>
              <a:t>рыб</a:t>
            </a:r>
            <a:r>
              <a:rPr lang="ru-RU" sz="2800" dirty="0" smtClean="0">
                <a:solidFill>
                  <a:srgbClr val="FF0000"/>
                </a:solidFill>
              </a:rPr>
              <a:t>ачка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516216" y="2852936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C000"/>
                </a:solidFill>
              </a:rPr>
              <a:t>рыб</a:t>
            </a:r>
            <a:r>
              <a:rPr lang="ru-RU" sz="2800" dirty="0" smtClean="0">
                <a:solidFill>
                  <a:srgbClr val="FF0000"/>
                </a:solidFill>
              </a:rPr>
              <a:t>ина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3" grpId="0"/>
      <p:bldP spid="13" grpId="1"/>
      <p:bldP spid="14" grpId="0"/>
      <p:bldP spid="14" grpId="1"/>
      <p:bldP spid="15" grpId="0"/>
      <p:bldP spid="15" grpId="1"/>
      <p:bldP spid="17" grpId="0"/>
      <p:bldP spid="17" grpId="1"/>
      <p:bldP spid="18" grpId="0"/>
      <p:bldP spid="18" grpId="1"/>
      <p:bldP spid="19" grpId="0"/>
      <p:bldP spid="19" grpId="1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одержимое 4"/>
          <p:cNvSpPr txBox="1">
            <a:spLocks/>
          </p:cNvSpPr>
          <p:nvPr/>
        </p:nvSpPr>
        <p:spPr>
          <a:xfrm>
            <a:off x="457200" y="1844824"/>
            <a:ext cx="3178696" cy="3981816"/>
          </a:xfrm>
          <a:prstGeom prst="rect">
            <a:avLst/>
          </a:prstGeom>
        </p:spPr>
        <p:txBody>
          <a:bodyPr/>
          <a:lstStyle/>
          <a:p>
            <a:pPr marL="2286000" marR="0" lvl="8" indent="-228600" algn="l" defTabSz="914400" rtl="0" eaLnBrk="1" fontAlgn="auto" latinLnBrk="0" hangingPunct="1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Tx/>
              <a:buFont typeface="Wingdings 2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96136" y="1700808"/>
            <a:ext cx="23644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медведь</a:t>
            </a:r>
            <a:endParaRPr lang="ru-RU" sz="4000" dirty="0"/>
          </a:p>
        </p:txBody>
      </p:sp>
      <p:sp>
        <p:nvSpPr>
          <p:cNvPr id="15" name="TextBox 14"/>
          <p:cNvSpPr txBox="1"/>
          <p:nvPr/>
        </p:nvSpPr>
        <p:spPr>
          <a:xfrm>
            <a:off x="5580112" y="5445224"/>
            <a:ext cx="2912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медвежий</a:t>
            </a:r>
            <a:endParaRPr lang="ru-RU" sz="4000" dirty="0"/>
          </a:p>
        </p:txBody>
      </p:sp>
      <p:sp>
        <p:nvSpPr>
          <p:cNvPr id="16" name="TextBox 15"/>
          <p:cNvSpPr txBox="1"/>
          <p:nvPr/>
        </p:nvSpPr>
        <p:spPr>
          <a:xfrm>
            <a:off x="5724128" y="4149080"/>
            <a:ext cx="27302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медленно</a:t>
            </a:r>
            <a:endParaRPr lang="ru-RU" sz="4000" dirty="0"/>
          </a:p>
        </p:txBody>
      </p:sp>
      <p:sp>
        <p:nvSpPr>
          <p:cNvPr id="18" name="TextBox 17"/>
          <p:cNvSpPr txBox="1"/>
          <p:nvPr/>
        </p:nvSpPr>
        <p:spPr>
          <a:xfrm>
            <a:off x="5436096" y="2924944"/>
            <a:ext cx="360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медвежонок</a:t>
            </a:r>
            <a:endParaRPr lang="ru-RU" sz="4000" dirty="0"/>
          </a:p>
        </p:txBody>
      </p:sp>
      <p:sp>
        <p:nvSpPr>
          <p:cNvPr id="19" name="Horizontal Scroll 2"/>
          <p:cNvSpPr/>
          <p:nvPr/>
        </p:nvSpPr>
        <p:spPr>
          <a:xfrm>
            <a:off x="571472" y="0"/>
            <a:ext cx="8286808" cy="112474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Кто лишний?</a:t>
            </a:r>
            <a:endParaRPr lang="ru-RU" sz="2800" b="1" dirty="0">
              <a:solidFill>
                <a:srgbClr val="FFFF00"/>
              </a:solidFill>
            </a:endParaRPr>
          </a:p>
        </p:txBody>
      </p:sp>
      <p:pic>
        <p:nvPicPr>
          <p:cNvPr id="20" name="Picture 2" descr="C:\Users\Public\Pictures\NVIDIA Corporation\animal4[1].jpg"/>
          <p:cNvPicPr>
            <a:picLocks noChangeAspect="1" noChangeArrowheads="1"/>
          </p:cNvPicPr>
          <p:nvPr/>
        </p:nvPicPr>
        <p:blipFill>
          <a:blip r:embed="rId2" cstate="email"/>
          <a:stretch>
            <a:fillRect/>
          </a:stretch>
        </p:blipFill>
        <p:spPr bwMode="auto">
          <a:xfrm>
            <a:off x="467544" y="1916832"/>
            <a:ext cx="4807381" cy="36724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одержимое 4"/>
          <p:cNvSpPr txBox="1">
            <a:spLocks/>
          </p:cNvSpPr>
          <p:nvPr/>
        </p:nvSpPr>
        <p:spPr>
          <a:xfrm>
            <a:off x="457200" y="1844824"/>
            <a:ext cx="3178696" cy="3981816"/>
          </a:xfrm>
          <a:prstGeom prst="rect">
            <a:avLst/>
          </a:prstGeom>
        </p:spPr>
        <p:txBody>
          <a:bodyPr/>
          <a:lstStyle/>
          <a:p>
            <a:pPr marL="2286000" marR="0" lvl="8" indent="-228600" algn="l" defTabSz="914400" rtl="0" eaLnBrk="1" fontAlgn="auto" latinLnBrk="0" hangingPunct="1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Tx/>
              <a:buFont typeface="Wingdings 2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2" name="Picture 2" descr="C:\Users\Public\Pictures\NVIDIA Corporation\animal23[1]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528" y="1556792"/>
            <a:ext cx="5688632" cy="4266474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6516216" y="1700808"/>
            <a:ext cx="1644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лиса</a:t>
            </a:r>
            <a:endParaRPr lang="ru-RU" sz="4000" dirty="0"/>
          </a:p>
        </p:txBody>
      </p:sp>
      <p:sp>
        <p:nvSpPr>
          <p:cNvPr id="15" name="TextBox 14"/>
          <p:cNvSpPr txBox="1"/>
          <p:nvPr/>
        </p:nvSpPr>
        <p:spPr>
          <a:xfrm>
            <a:off x="6372200" y="5517232"/>
            <a:ext cx="19043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лисий</a:t>
            </a:r>
            <a:endParaRPr lang="ru-RU" sz="4000" dirty="0"/>
          </a:p>
        </p:txBody>
      </p:sp>
      <p:sp>
        <p:nvSpPr>
          <p:cNvPr id="16" name="TextBox 15"/>
          <p:cNvSpPr txBox="1"/>
          <p:nvPr/>
        </p:nvSpPr>
        <p:spPr>
          <a:xfrm>
            <a:off x="6372200" y="4221088"/>
            <a:ext cx="18117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листик</a:t>
            </a:r>
            <a:endParaRPr lang="ru-RU" sz="4000" dirty="0"/>
          </a:p>
        </p:txBody>
      </p:sp>
      <p:sp>
        <p:nvSpPr>
          <p:cNvPr id="18" name="TextBox 17"/>
          <p:cNvSpPr txBox="1"/>
          <p:nvPr/>
        </p:nvSpPr>
        <p:spPr>
          <a:xfrm>
            <a:off x="6228184" y="2924944"/>
            <a:ext cx="2511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лисёнок</a:t>
            </a:r>
            <a:endParaRPr lang="ru-RU" sz="4000" dirty="0"/>
          </a:p>
        </p:txBody>
      </p:sp>
      <p:sp>
        <p:nvSpPr>
          <p:cNvPr id="19" name="Horizontal Scroll 2"/>
          <p:cNvSpPr/>
          <p:nvPr/>
        </p:nvSpPr>
        <p:spPr>
          <a:xfrm>
            <a:off x="571472" y="0"/>
            <a:ext cx="8286808" cy="112474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Кто лишний?</a:t>
            </a:r>
            <a:endParaRPr lang="ru-RU" sz="2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Horizontal Scroll 2"/>
          <p:cNvSpPr/>
          <p:nvPr/>
        </p:nvSpPr>
        <p:spPr>
          <a:xfrm>
            <a:off x="571472" y="0"/>
            <a:ext cx="8286808" cy="112474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Кто лишний?</a:t>
            </a:r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17" name="Содержимое 4"/>
          <p:cNvSpPr txBox="1">
            <a:spLocks/>
          </p:cNvSpPr>
          <p:nvPr/>
        </p:nvSpPr>
        <p:spPr>
          <a:xfrm>
            <a:off x="457200" y="1844824"/>
            <a:ext cx="3178696" cy="3981816"/>
          </a:xfrm>
          <a:prstGeom prst="rect">
            <a:avLst/>
          </a:prstGeom>
        </p:spPr>
        <p:txBody>
          <a:bodyPr/>
          <a:lstStyle/>
          <a:p>
            <a:pPr marL="2286000" marR="0" lvl="8" indent="-228600" algn="l" defTabSz="914400" rtl="0" eaLnBrk="1" fontAlgn="auto" latinLnBrk="0" hangingPunct="1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Tx/>
              <a:buFont typeface="Wingdings 2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56176" y="1484784"/>
            <a:ext cx="1644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гусь</a:t>
            </a:r>
            <a:endParaRPr lang="ru-RU" sz="4000" dirty="0"/>
          </a:p>
        </p:txBody>
      </p:sp>
      <p:sp>
        <p:nvSpPr>
          <p:cNvPr id="21" name="TextBox 20"/>
          <p:cNvSpPr txBox="1"/>
          <p:nvPr/>
        </p:nvSpPr>
        <p:spPr>
          <a:xfrm>
            <a:off x="6012160" y="2780928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гусыня</a:t>
            </a:r>
            <a:endParaRPr lang="ru-RU" sz="4000" dirty="0"/>
          </a:p>
        </p:txBody>
      </p:sp>
      <p:sp>
        <p:nvSpPr>
          <p:cNvPr id="22" name="TextBox 21"/>
          <p:cNvSpPr txBox="1"/>
          <p:nvPr/>
        </p:nvSpPr>
        <p:spPr>
          <a:xfrm>
            <a:off x="5940152" y="5517232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гусеница</a:t>
            </a:r>
            <a:endParaRPr lang="ru-RU" sz="4000" dirty="0"/>
          </a:p>
        </p:txBody>
      </p:sp>
      <p:sp>
        <p:nvSpPr>
          <p:cNvPr id="23" name="TextBox 22"/>
          <p:cNvSpPr txBox="1"/>
          <p:nvPr/>
        </p:nvSpPr>
        <p:spPr>
          <a:xfrm>
            <a:off x="6084168" y="4149080"/>
            <a:ext cx="22409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гусёнок</a:t>
            </a:r>
            <a:endParaRPr lang="ru-RU" sz="4000" dirty="0"/>
          </a:p>
        </p:txBody>
      </p:sp>
      <p:pic>
        <p:nvPicPr>
          <p:cNvPr id="25" name="Содержимое 15" descr="5656183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484784"/>
            <a:ext cx="5472608" cy="41044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23\Desktop\1 класс\ПРОЕКТЫ\Фон для презентации по математике   Бесплатные фоны для презентаций PowerPoint_files\02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45720"/>
            <a:ext cx="9144000" cy="6903720"/>
          </a:xfrm>
          <a:prstGeom prst="rect">
            <a:avLst/>
          </a:prstGeom>
          <a:noFill/>
        </p:spPr>
      </p:pic>
      <p:sp>
        <p:nvSpPr>
          <p:cNvPr id="3" name="Horizontal Scroll 2"/>
          <p:cNvSpPr/>
          <p:nvPr/>
        </p:nvSpPr>
        <p:spPr>
          <a:xfrm>
            <a:off x="571472" y="0"/>
            <a:ext cx="8286808" cy="112474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В каждой строчке найди лишнее слово и зачеркни его.</a:t>
            </a:r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31640" y="1484784"/>
            <a:ext cx="6173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>Белка, беленький, белить.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19672" y="2708920"/>
            <a:ext cx="55499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>Водяной, вода, водить.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7704" y="3789040"/>
            <a:ext cx="4916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>Лист, лиса, лисёнок.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35696" y="5085184"/>
            <a:ext cx="54665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>Волк, волна, волчонок.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31640" y="1484784"/>
            <a:ext cx="6173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Белка, </a:t>
            </a:r>
            <a:r>
              <a:rPr lang="ru-RU" sz="3600" dirty="0" smtClean="0">
                <a:solidFill>
                  <a:schemeClr val="bg1"/>
                </a:solidFill>
              </a:rPr>
              <a:t>беленький, белить.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19672" y="2708920"/>
            <a:ext cx="55499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>Водяной, вода, </a:t>
            </a:r>
            <a:r>
              <a:rPr lang="ru-RU" sz="3600" dirty="0" smtClean="0">
                <a:solidFill>
                  <a:srgbClr val="FF0000"/>
                </a:solidFill>
              </a:rPr>
              <a:t>водить.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07704" y="3789040"/>
            <a:ext cx="4916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Лист,</a:t>
            </a:r>
            <a:r>
              <a:rPr lang="ru-RU" sz="3600" dirty="0" smtClean="0">
                <a:solidFill>
                  <a:schemeClr val="bg1"/>
                </a:solidFill>
              </a:rPr>
              <a:t> лиса, лисёнок.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35696" y="5085184"/>
            <a:ext cx="54665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</a:rPr>
              <a:t>Волк, </a:t>
            </a:r>
            <a:r>
              <a:rPr lang="ru-RU" sz="3600" dirty="0" smtClean="0">
                <a:solidFill>
                  <a:srgbClr val="FF0000"/>
                </a:solidFill>
              </a:rPr>
              <a:t>волна, </a:t>
            </a:r>
            <a:r>
              <a:rPr lang="ru-RU" sz="3600" dirty="0" smtClean="0">
                <a:solidFill>
                  <a:schemeClr val="bg1"/>
                </a:solidFill>
              </a:rPr>
              <a:t>волчонок.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23\Desktop\1 класс\ПРОЕКТЫ\Фон для презентации по математике   Бесплатные фоны для презентаций PowerPoint_files\05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45720"/>
            <a:ext cx="9144000" cy="6903720"/>
          </a:xfrm>
          <a:prstGeom prst="rect">
            <a:avLst/>
          </a:prstGeom>
          <a:noFill/>
        </p:spPr>
      </p:pic>
      <p:sp>
        <p:nvSpPr>
          <p:cNvPr id="3" name="Horizontal Scroll 3"/>
          <p:cNvSpPr/>
          <p:nvPr/>
        </p:nvSpPr>
        <p:spPr>
          <a:xfrm>
            <a:off x="571472" y="0"/>
            <a:ext cx="8286808" cy="1340768"/>
          </a:xfrm>
          <a:prstGeom prst="horizontalScroll">
            <a:avLst>
              <a:gd name="adj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FF00"/>
                </a:solidFill>
              </a:rPr>
              <a:t>Подбери родственные слова к данному слову: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55976" y="1340768"/>
            <a:ext cx="11528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Гриб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1916832"/>
            <a:ext cx="30620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Маленький гриб - 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5536" y="3645024"/>
            <a:ext cx="50161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Приготовленный из грибов (какой?) - 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1560" y="4941168"/>
            <a:ext cx="4246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Часть гриба под землёй - 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7544" y="2780928"/>
            <a:ext cx="5328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Тот, кто любит собирать грибы -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56176" y="1844824"/>
            <a:ext cx="1441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грибок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084168" y="2708920"/>
            <a:ext cx="17427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грибник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6012160" y="3789040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грибной 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84168" y="4941168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грибница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715</TotalTime>
  <Words>187</Words>
  <Application>Microsoft Office PowerPoint</Application>
  <PresentationFormat>Экран (4:3)</PresentationFormat>
  <Paragraphs>79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Concourse</vt:lpstr>
      <vt:lpstr>Слайд 1</vt:lpstr>
      <vt:lpstr> Ум да разум надоумят сразу.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Your User Name</dc:creator>
  <cp:lastModifiedBy>123</cp:lastModifiedBy>
  <cp:revision>100</cp:revision>
  <dcterms:created xsi:type="dcterms:W3CDTF">2011-04-08T09:54:13Z</dcterms:created>
  <dcterms:modified xsi:type="dcterms:W3CDTF">2015-01-11T12:46:41Z</dcterms:modified>
</cp:coreProperties>
</file>